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6" r:id="rId73"/>
    <p:sldId id="367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0B5CDF-F223-4AAA-ABF3-BF33891A3430}">
          <p14:sldIdLst>
            <p14:sldId id="256"/>
            <p14:sldId id="257"/>
            <p14:sldId id="258"/>
            <p14:sldId id="259"/>
            <p14:sldId id="260"/>
            <p14:sldId id="261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0" autoAdjust="0"/>
  </p:normalViewPr>
  <p:slideViewPr>
    <p:cSldViewPr showGuides="1"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15BA3-7E20-4DA1-A695-5895D2023D01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80DD2-849F-467D-B127-2B3F6E04D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972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C475AE7-1F29-4D0D-9F86-92ED4BC6773C}" type="datetimeFigureOut">
              <a:rPr lang="en-IN" smtClean="0"/>
              <a:t>16-Jan-23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C382CE2-555F-4CF4-B99A-EAE8CE3E2D09}" type="slidenum">
              <a:rPr lang="en-IN" smtClean="0"/>
              <a:t>‹#›</a:t>
            </a:fld>
            <a:endParaRPr lang="en-IN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 Project Report Submitted by:</a:t>
            </a:r>
          </a:p>
          <a:p>
            <a:pPr algn="l"/>
            <a:r>
              <a:rPr lang="en-US" dirty="0" smtClean="0"/>
              <a:t>1.Yogesh </a:t>
            </a:r>
            <a:r>
              <a:rPr lang="en-US" dirty="0" err="1"/>
              <a:t>P</a:t>
            </a:r>
            <a:r>
              <a:rPr lang="en-US" dirty="0" err="1" smtClean="0"/>
              <a:t>okale</a:t>
            </a:r>
            <a:endParaRPr lang="en-US" dirty="0" smtClean="0"/>
          </a:p>
          <a:p>
            <a:pPr algn="l"/>
            <a:r>
              <a:rPr lang="en-US" dirty="0" smtClean="0"/>
              <a:t>2.Siddharth </a:t>
            </a:r>
            <a:r>
              <a:rPr lang="en-US" dirty="0" err="1" smtClean="0"/>
              <a:t>chandurkar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EXPLORATORY ANALYSIS OF AGRICULTURE IN MAHARASHTRA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52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Aurangaba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3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Bee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40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Bhandar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57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Buldhan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809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Chandrapur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Dhul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Jalgaon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4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Kolhapur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19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Nagpur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170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Nande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1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</a:p>
          <a:p>
            <a:r>
              <a:rPr lang="en-IN" dirty="0" smtClean="0"/>
              <a:t>Description of data</a:t>
            </a:r>
          </a:p>
          <a:p>
            <a:r>
              <a:rPr lang="en-IN" dirty="0" smtClean="0"/>
              <a:t>Steps involved in processing of data</a:t>
            </a:r>
          </a:p>
          <a:p>
            <a:r>
              <a:rPr lang="en-IN" dirty="0" smtClean="0"/>
              <a:t>Python code</a:t>
            </a:r>
          </a:p>
          <a:p>
            <a:r>
              <a:rPr lang="en-IN" dirty="0" smtClean="0"/>
              <a:t>Data visualisation and interpretation</a:t>
            </a:r>
          </a:p>
          <a:p>
            <a:r>
              <a:rPr lang="en-IN" dirty="0" smtClean="0"/>
              <a:t>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835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Nasik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4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Osmanaba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21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Parbhani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20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Pun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02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Raiga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Ratnagiri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24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Sangli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68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Satar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0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Solapur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4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Than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344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Agriculture in Maharashtra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Agriculture contributes 13.2% of the total GDP of the state and demands 51% of total labour force by occupation</a:t>
            </a:r>
          </a:p>
          <a:p>
            <a:r>
              <a:rPr lang="en-IN" sz="3200" dirty="0" smtClean="0"/>
              <a:t>82% of rural population depends on agriculture for livelihood.</a:t>
            </a:r>
          </a:p>
          <a:p>
            <a:r>
              <a:rPr lang="en-IN" sz="3200" dirty="0" smtClean="0"/>
              <a:t>Both food crops and cash crops are grown</a:t>
            </a:r>
          </a:p>
          <a:p>
            <a:r>
              <a:rPr lang="en-IN" sz="3200" dirty="0" smtClean="0"/>
              <a:t>Emerging as an important horticultural state in country.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1354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Wardh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4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Yeotmal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43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620688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By using pie charts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171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Chick pe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7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Cotton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498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Groundnut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208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Maiz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027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Pearl Millet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2580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Pigeon pe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994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Ric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98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Description of the data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The following dataset contains yearly production of major crops in various districts of Maharashtra over the last </a:t>
            </a:r>
            <a:r>
              <a:rPr lang="en-IN" dirty="0" smtClean="0"/>
              <a:t>51 </a:t>
            </a:r>
            <a:r>
              <a:rPr lang="en-IN" dirty="0"/>
              <a:t>years from 1966 to </a:t>
            </a:r>
            <a:r>
              <a:rPr lang="en-IN" dirty="0" smtClean="0"/>
              <a:t>2017. </a:t>
            </a:r>
            <a:endParaRPr lang="en-IN" dirty="0"/>
          </a:p>
          <a:p>
            <a:r>
              <a:rPr lang="en-IN" dirty="0"/>
              <a:t>Columns: </a:t>
            </a:r>
          </a:p>
          <a:p>
            <a:pPr lvl="0" fontAlgn="base"/>
            <a:r>
              <a:rPr lang="en-IN" dirty="0"/>
              <a:t>Year : respective year between 1966 to </a:t>
            </a:r>
            <a:r>
              <a:rPr lang="en-IN" dirty="0" smtClean="0"/>
              <a:t>2017 </a:t>
            </a:r>
            <a:r>
              <a:rPr lang="en-IN" dirty="0"/>
              <a:t>from which the data is based. </a:t>
            </a:r>
          </a:p>
          <a:p>
            <a:pPr lvl="0" fontAlgn="base"/>
            <a:r>
              <a:rPr lang="en-IN" dirty="0" smtClean="0"/>
              <a:t>Dist. </a:t>
            </a:r>
            <a:r>
              <a:rPr lang="en-IN" dirty="0"/>
              <a:t>name: name of the subsequent district </a:t>
            </a:r>
          </a:p>
          <a:p>
            <a:pPr lvl="0" fontAlgn="base"/>
            <a:r>
              <a:rPr lang="en-IN" dirty="0"/>
              <a:t>Production: total production of given crop with a unit                  taken per 1000 metric tonnes. </a:t>
            </a:r>
          </a:p>
          <a:p>
            <a:pPr lvl="0" fontAlgn="base"/>
            <a:r>
              <a:rPr lang="en-IN" dirty="0"/>
              <a:t>Yield: Total yield of a given crop with a unit taken in </a:t>
            </a:r>
            <a:r>
              <a:rPr lang="en-IN" dirty="0" err="1"/>
              <a:t>kgs</a:t>
            </a:r>
            <a:r>
              <a:rPr lang="en-IN" dirty="0"/>
              <a:t> per hectare </a:t>
            </a:r>
          </a:p>
          <a:p>
            <a:pPr lvl="0" fontAlgn="base"/>
            <a:r>
              <a:rPr lang="en-IN" dirty="0"/>
              <a:t>Area: Total area where the given crop was cultivated with a unit taken per 1000 hectares.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417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Sesamum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987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Soyabean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259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Sugarcan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5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Sunflower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4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_Wheat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1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83671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By using time series plots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40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harshtr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10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Ahmednagar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029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Akol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Amarawati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01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Steps involved in processing of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Python language is used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05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Aurangaba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473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Bee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5305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Bhandar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8205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Buldhan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561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Chandrapur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925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Dhul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398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Jalgaon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4220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Kolhapur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4281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Nagpur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036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Nande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80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Data visualisation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By using bar plots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567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Nasik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7226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Osmanaba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678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Parbhani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36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Pun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3194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Raiga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2852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Ratnagiri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2110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Sangli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402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Satar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1447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Solapur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2806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Than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26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Ahmednagar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1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Wardh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7518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Series_Yeotmal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8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interpretation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4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67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Akola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8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Amarawati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91440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8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374</TotalTime>
  <Words>218</Words>
  <Application>Microsoft Office PowerPoint</Application>
  <PresentationFormat>On-screen Show (4:3)</PresentationFormat>
  <Paragraphs>32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Calibri</vt:lpstr>
      <vt:lpstr>Georgia</vt:lpstr>
      <vt:lpstr>Wingdings</vt:lpstr>
      <vt:lpstr>Wingdings 2</vt:lpstr>
      <vt:lpstr>Civic</vt:lpstr>
      <vt:lpstr>EXPLORATORY ANALYSIS OF AGRICULTURE IN MAHARASHTRA</vt:lpstr>
      <vt:lpstr>INDEX</vt:lpstr>
      <vt:lpstr>Agriculture in Maharashtra</vt:lpstr>
      <vt:lpstr>Description of the data</vt:lpstr>
      <vt:lpstr>Steps involved in processing of data</vt:lpstr>
      <vt:lpstr>Data visualisation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interpretation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ANALYSIS OF AGRICULTURE IN MAHARASHTRA</dc:title>
  <dc:creator>chandurkarsiddharth@gmail.com</dc:creator>
  <cp:lastModifiedBy>Yogesh</cp:lastModifiedBy>
  <cp:revision>10</cp:revision>
  <dcterms:created xsi:type="dcterms:W3CDTF">2023-01-15T17:05:04Z</dcterms:created>
  <dcterms:modified xsi:type="dcterms:W3CDTF">2023-01-16T09:48:21Z</dcterms:modified>
</cp:coreProperties>
</file>